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63" r:id="rId4"/>
    <p:sldId id="265" r:id="rId5"/>
    <p:sldId id="266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2DFFC2D-61EE-44D1-87AB-7A6631E4EBB1}">
          <p14:sldIdLst>
            <p14:sldId id="262"/>
            <p14:sldId id="257"/>
            <p14:sldId id="263"/>
            <p14:sldId id="265"/>
            <p14:sldId id="266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84" y="5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25AC9-9A02-4415-B109-344798E34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A1F9B-47A1-47DC-89B3-AC0B4A870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1994D-3F72-42F4-A0DD-EE1EAD99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C83D3-2861-4E31-8419-3ECABAAC0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DA28B-A8A8-4CD5-976F-21C9F19E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417F-F4A6-4BB4-963E-F493305A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25737-BBAB-4414-8E01-E8AA1BE87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4CDBA-6E4A-46E2-9A21-C317CC96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E8DCB-A074-450D-9BEF-91A25B33B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9FB76-B6A2-4B98-AF87-A1262761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3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D3131A-BC34-4EA1-8670-A7450D33F9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C54C7-9984-4080-8D10-F13BB6207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173A1-0501-4C8E-8D63-700898A1A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D9D8B-3F24-41DC-805C-6B86211F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CEB51-F9B5-423A-A68B-A8BCD8B18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90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CA2C-7636-4DA7-B571-10B6544E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39030-EA06-4812-9109-F1F84A17A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89288-709F-4DA0-A493-B6C719D4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79002-C96F-4CEF-8F42-F8141D097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97B3-B963-43DA-82DC-5178060D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3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16105-29BC-411C-9670-014A499D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103F4-D1A8-4F6B-BB25-82AD801AB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8984A-E330-4EB2-8E06-5DE03B7E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D91F0-F234-4240-A851-91436362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ABD6E-F45F-4F96-82AB-6B28A8C9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99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48CEA-B2A5-439F-A0DA-8D40B53D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435A5-207F-4D4E-B655-396CF082E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064E2-9A35-42DA-910A-92FCCE871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6E006-A410-4B06-B2E6-DFB561269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EC0F1-A330-4128-9A02-4100392E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50C4D-FEF6-44AC-8D25-32EFB7E1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4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AD51-DEBF-47BE-B3AA-68CD45E9E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5D2E-E8AB-4DDE-B380-7C8E6870D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4D23F-2EF8-4A4D-8E12-595302435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05C9C-A6F9-4084-9CB6-74F3ABE33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10934-72B3-4B0B-981B-C574D556B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FBF33-AAC5-4770-9300-05292F61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6503-3E69-44A6-B5B1-00618E321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C50C3C-2455-4A32-8FEA-4B4CC606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0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09463-C242-4AB0-BCDC-09225EAE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DA6E2-2143-4F50-B48E-2BBC05D1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93C23-42A8-4E30-B36D-73AA025D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34BBD-7CC0-42C8-8443-B9560ACE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2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8531E8-8258-483D-A9CA-D60031BB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6A924-6B6D-4B08-8C01-2B161E2F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F040F-3DBC-40A7-8F77-D33C1F13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47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0FA9-FA5D-4F38-AF55-748F9EA4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42348-27E1-4E8B-B39A-C9315EE5B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9C93E-F102-4D92-95F6-4623F2190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7B02F-BD58-4704-B160-794B990C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B772D-C44B-49A3-B768-D81AB4D3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2B44E-CEE1-4D6B-BF4A-C2971194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96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F1A9-7358-483C-86D6-D4D35D03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5B450-6CCD-4986-9994-C9DB0B2EB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3F936-D918-4CD2-AE9C-0195DBB57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0FD3B-B6AA-4206-8319-CB7ACC6F3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D1036-F46C-4F16-A6F2-B5088914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D1D37-5A3F-44A8-8FFF-C5B4A9BB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23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0F0B45-BD0F-41AA-9F9A-62D834FE0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BBC13-F586-4513-AD45-BDBE4964E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FD3CB-0A9F-4646-8C01-669539D24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1B6B0-3E6B-43DB-A89A-7278D56AB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78DAE-638A-4023-A89A-CAE644B24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2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34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DDD1-D42B-47EF-A974-08144C8D8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439" y="365125"/>
            <a:ext cx="459536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47" name="L-Shape 46">
            <a:extLst>
              <a:ext uri="{FF2B5EF4-FFF2-40B4-BE49-F238E27FC236}">
                <a16:creationId xmlns:a16="http://schemas.microsoft.com/office/drawing/2014/main" id="{2E664779-54B9-409C-B09B-9E45BC3ED66D}"/>
              </a:ext>
            </a:extLst>
          </p:cNvPr>
          <p:cNvSpPr/>
          <p:nvPr/>
        </p:nvSpPr>
        <p:spPr>
          <a:xfrm rot="16200000">
            <a:off x="9482360" y="307099"/>
            <a:ext cx="758909" cy="2008269"/>
          </a:xfrm>
          <a:prstGeom prst="corner">
            <a:avLst>
              <a:gd name="adj1" fmla="val 17606"/>
              <a:gd name="adj2" fmla="val 16093"/>
            </a:avLst>
          </a:prstGeom>
          <a:noFill/>
          <a:ln w="3492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B85AFA-D72D-4873-B113-E9A021407E24}"/>
              </a:ext>
            </a:extLst>
          </p:cNvPr>
          <p:cNvSpPr txBox="1"/>
          <p:nvPr/>
        </p:nvSpPr>
        <p:spPr>
          <a:xfrm>
            <a:off x="6422440" y="6211152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8ED9CF-C653-453F-811D-9A94D72C6F7C}"/>
              </a:ext>
            </a:extLst>
          </p:cNvPr>
          <p:cNvSpPr txBox="1"/>
          <p:nvPr/>
        </p:nvSpPr>
        <p:spPr>
          <a:xfrm>
            <a:off x="6891985" y="5284644"/>
            <a:ext cx="6527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Website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E0F953-7132-41AD-8E34-3755CB53B048}"/>
              </a:ext>
            </a:extLst>
          </p:cNvPr>
          <p:cNvSpPr txBox="1"/>
          <p:nvPr/>
        </p:nvSpPr>
        <p:spPr>
          <a:xfrm>
            <a:off x="7099932" y="4165221"/>
            <a:ext cx="6736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Who we are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E570CD-C121-4B6D-A76B-4AB4B8441E23}"/>
              </a:ext>
            </a:extLst>
          </p:cNvPr>
          <p:cNvSpPr txBox="1"/>
          <p:nvPr/>
        </p:nvSpPr>
        <p:spPr>
          <a:xfrm>
            <a:off x="7022389" y="3041347"/>
            <a:ext cx="6785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Prices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6BF3B3-4244-4B0A-AA60-7A76694E1E35}"/>
              </a:ext>
            </a:extLst>
          </p:cNvPr>
          <p:cNvSpPr txBox="1"/>
          <p:nvPr/>
        </p:nvSpPr>
        <p:spPr>
          <a:xfrm>
            <a:off x="6916501" y="1989117"/>
            <a:ext cx="68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it is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A468D1D-ECC0-458D-B6F7-1CA2B3A87FFF}"/>
              </a:ext>
            </a:extLst>
          </p:cNvPr>
          <p:cNvCxnSpPr>
            <a:cxnSpLocks/>
          </p:cNvCxnSpPr>
          <p:nvPr/>
        </p:nvCxnSpPr>
        <p:spPr>
          <a:xfrm>
            <a:off x="6629883" y="2491769"/>
            <a:ext cx="6697008" cy="0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C602709-83A7-46EA-B772-78A328E64967}"/>
              </a:ext>
            </a:extLst>
          </p:cNvPr>
          <p:cNvCxnSpPr>
            <a:cxnSpLocks/>
          </p:cNvCxnSpPr>
          <p:nvPr/>
        </p:nvCxnSpPr>
        <p:spPr>
          <a:xfrm>
            <a:off x="6442941" y="5703731"/>
            <a:ext cx="6941337" cy="0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3094D6A-69D5-494E-AAA2-249C983BA76C}"/>
              </a:ext>
            </a:extLst>
          </p:cNvPr>
          <p:cNvCxnSpPr>
            <a:cxnSpLocks/>
          </p:cNvCxnSpPr>
          <p:nvPr/>
        </p:nvCxnSpPr>
        <p:spPr>
          <a:xfrm>
            <a:off x="6782009" y="4640792"/>
            <a:ext cx="6602270" cy="18228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91F864B-91BF-4544-B09D-E194DD716FB3}"/>
              </a:ext>
            </a:extLst>
          </p:cNvPr>
          <p:cNvCxnSpPr>
            <a:cxnSpLocks/>
          </p:cNvCxnSpPr>
          <p:nvPr/>
        </p:nvCxnSpPr>
        <p:spPr>
          <a:xfrm>
            <a:off x="6691006" y="3533366"/>
            <a:ext cx="6635884" cy="8859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88BA075-4218-4581-843E-44D07A48F212}"/>
              </a:ext>
            </a:extLst>
          </p:cNvPr>
          <p:cNvCxnSpPr>
            <a:cxnSpLocks/>
          </p:cNvCxnSpPr>
          <p:nvPr/>
        </p:nvCxnSpPr>
        <p:spPr>
          <a:xfrm>
            <a:off x="5904096" y="6565062"/>
            <a:ext cx="7702012" cy="0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34FBDE9A-1952-4B5B-A687-3CB92670C299}"/>
              </a:ext>
            </a:extLst>
          </p:cNvPr>
          <p:cNvSpPr/>
          <p:nvPr/>
        </p:nvSpPr>
        <p:spPr>
          <a:xfrm>
            <a:off x="0" y="0"/>
            <a:ext cx="5907633" cy="6858000"/>
          </a:xfrm>
          <a:prstGeom prst="flowChartDelay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Delay 19">
            <a:extLst>
              <a:ext uri="{FF2B5EF4-FFF2-40B4-BE49-F238E27FC236}">
                <a16:creationId xmlns:a16="http://schemas.microsoft.com/office/drawing/2014/main" id="{A905ABC7-0A96-4EC4-A5FD-A8D3D87B0ED6}"/>
              </a:ext>
            </a:extLst>
          </p:cNvPr>
          <p:cNvSpPr/>
          <p:nvPr/>
        </p:nvSpPr>
        <p:spPr>
          <a:xfrm>
            <a:off x="-3537" y="0"/>
            <a:ext cx="5907633" cy="6858000"/>
          </a:xfrm>
          <a:prstGeom prst="flowChartDelay">
            <a:avLst/>
          </a:prstGeom>
          <a:solidFill>
            <a:schemeClr val="tx1">
              <a:lumMod val="85000"/>
              <a:lumOff val="15000"/>
              <a:alpha val="55000"/>
            </a:schemeClr>
          </a:solidFill>
          <a:ln w="1238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1667650-2234-4C21-8C2D-3A699E482AE4}"/>
              </a:ext>
            </a:extLst>
          </p:cNvPr>
          <p:cNvSpPr/>
          <p:nvPr/>
        </p:nvSpPr>
        <p:spPr>
          <a:xfrm>
            <a:off x="-2792760" y="-1091145"/>
            <a:ext cx="9500221" cy="9500221"/>
          </a:xfrm>
          <a:prstGeom prst="ellipse">
            <a:avLst/>
          </a:prstGeom>
          <a:noFill/>
          <a:ln w="47625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235CBB6-EF23-4129-99D1-6B44893739AD}"/>
              </a:ext>
            </a:extLst>
          </p:cNvPr>
          <p:cNvGrpSpPr/>
          <p:nvPr/>
        </p:nvGrpSpPr>
        <p:grpSpPr>
          <a:xfrm>
            <a:off x="6293247" y="1958489"/>
            <a:ext cx="496110" cy="496110"/>
            <a:chOff x="6214888" y="2086665"/>
            <a:chExt cx="496110" cy="4961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5A9066-4A89-488B-973E-A1BBFDC76F8A}"/>
                </a:ext>
              </a:extLst>
            </p:cNvPr>
            <p:cNvSpPr/>
            <p:nvPr/>
          </p:nvSpPr>
          <p:spPr>
            <a:xfrm rot="2609910">
              <a:off x="6214888" y="2086665"/>
              <a:ext cx="496110" cy="49611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0C8CBA-E533-4E1F-B3DD-E5D1ACB4DFFC}"/>
                </a:ext>
              </a:extLst>
            </p:cNvPr>
            <p:cNvSpPr/>
            <p:nvPr/>
          </p:nvSpPr>
          <p:spPr>
            <a:xfrm rot="2609910">
              <a:off x="6269509" y="2142641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Postit Notes">
              <a:extLst>
                <a:ext uri="{FF2B5EF4-FFF2-40B4-BE49-F238E27FC236}">
                  <a16:creationId xmlns:a16="http://schemas.microsoft.com/office/drawing/2014/main" id="{4C51EF00-5C80-420E-8D17-9FEFAC192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3510" y="2157185"/>
              <a:ext cx="319137" cy="31913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0E1597E-4E46-404C-A7BA-B600DFE0A424}"/>
              </a:ext>
            </a:extLst>
          </p:cNvPr>
          <p:cNvGrpSpPr/>
          <p:nvPr/>
        </p:nvGrpSpPr>
        <p:grpSpPr>
          <a:xfrm>
            <a:off x="6358502" y="3012998"/>
            <a:ext cx="496110" cy="496110"/>
            <a:chOff x="6057812" y="3015569"/>
            <a:chExt cx="496110" cy="49611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045FE0-B10E-4E1A-9622-DAC96BCCB68C}"/>
                </a:ext>
              </a:extLst>
            </p:cNvPr>
            <p:cNvSpPr/>
            <p:nvPr/>
          </p:nvSpPr>
          <p:spPr>
            <a:xfrm rot="2609910">
              <a:off x="6057812" y="3015569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112337-240B-43DB-939C-776C91948005}"/>
                </a:ext>
              </a:extLst>
            </p:cNvPr>
            <p:cNvSpPr/>
            <p:nvPr/>
          </p:nvSpPr>
          <p:spPr>
            <a:xfrm rot="2609910">
              <a:off x="6114069" y="3070999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Flying Money">
              <a:extLst>
                <a:ext uri="{FF2B5EF4-FFF2-40B4-BE49-F238E27FC236}">
                  <a16:creationId xmlns:a16="http://schemas.microsoft.com/office/drawing/2014/main" id="{8D03F1E9-EC94-4932-9ECE-433D2B56F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77067" y="3103124"/>
              <a:ext cx="304252" cy="30425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5F7B307-EE1D-477F-92C3-9B81F6B1697A}"/>
              </a:ext>
            </a:extLst>
          </p:cNvPr>
          <p:cNvGrpSpPr/>
          <p:nvPr/>
        </p:nvGrpSpPr>
        <p:grpSpPr>
          <a:xfrm>
            <a:off x="6426814" y="4120424"/>
            <a:ext cx="496110" cy="496110"/>
            <a:chOff x="6057809" y="4060282"/>
            <a:chExt cx="496110" cy="4961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F808C6-336C-4FB7-B604-A963903DB1AD}"/>
                </a:ext>
              </a:extLst>
            </p:cNvPr>
            <p:cNvSpPr/>
            <p:nvPr/>
          </p:nvSpPr>
          <p:spPr>
            <a:xfrm rot="2609910">
              <a:off x="6057809" y="4060282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18D1B66-ADCC-4FB7-A6CC-89BF558F87D6}"/>
                </a:ext>
              </a:extLst>
            </p:cNvPr>
            <p:cNvSpPr/>
            <p:nvPr/>
          </p:nvSpPr>
          <p:spPr>
            <a:xfrm rot="2609910">
              <a:off x="6113242" y="4115712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Graphic 41" descr="Social network">
              <a:extLst>
                <a:ext uri="{FF2B5EF4-FFF2-40B4-BE49-F238E27FC236}">
                  <a16:creationId xmlns:a16="http://schemas.microsoft.com/office/drawing/2014/main" id="{C67BC95F-60FD-42EB-BCFA-0D261293A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48332" y="4137202"/>
              <a:ext cx="342266" cy="342266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DF04AD-5C1A-4F31-A866-03C6F0AA2E3C}"/>
              </a:ext>
            </a:extLst>
          </p:cNvPr>
          <p:cNvGrpSpPr/>
          <p:nvPr/>
        </p:nvGrpSpPr>
        <p:grpSpPr>
          <a:xfrm>
            <a:off x="5745336" y="6093234"/>
            <a:ext cx="496110" cy="496110"/>
            <a:chOff x="6057811" y="6149704"/>
            <a:chExt cx="496110" cy="4961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58A7C2-95C2-45FF-AB7A-9520A8809F47}"/>
                </a:ext>
              </a:extLst>
            </p:cNvPr>
            <p:cNvSpPr/>
            <p:nvPr/>
          </p:nvSpPr>
          <p:spPr>
            <a:xfrm rot="2609910">
              <a:off x="6057811" y="6149704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F763653-82D4-4BB0-90D5-2FCBAD350B68}"/>
                </a:ext>
              </a:extLst>
            </p:cNvPr>
            <p:cNvSpPr/>
            <p:nvPr/>
          </p:nvSpPr>
          <p:spPr>
            <a:xfrm rot="2609910">
              <a:off x="6113243" y="6205135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Race Flag">
              <a:extLst>
                <a:ext uri="{FF2B5EF4-FFF2-40B4-BE49-F238E27FC236}">
                  <a16:creationId xmlns:a16="http://schemas.microsoft.com/office/drawing/2014/main" id="{C5C902BB-1B52-44C2-81FC-FA577FF35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38062" y="6206131"/>
              <a:ext cx="352536" cy="35253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8BC504-A8E5-463D-A629-C19DC0CCA990}"/>
              </a:ext>
            </a:extLst>
          </p:cNvPr>
          <p:cNvGrpSpPr/>
          <p:nvPr/>
        </p:nvGrpSpPr>
        <p:grpSpPr>
          <a:xfrm>
            <a:off x="6197715" y="5180758"/>
            <a:ext cx="496110" cy="496110"/>
            <a:chOff x="6060639" y="5104993"/>
            <a:chExt cx="496110" cy="4961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B25A2F-A9BA-46EF-A112-8F2CDCAF8F96}"/>
                </a:ext>
              </a:extLst>
            </p:cNvPr>
            <p:cNvSpPr/>
            <p:nvPr/>
          </p:nvSpPr>
          <p:spPr>
            <a:xfrm rot="2609910">
              <a:off x="6060639" y="5104993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6F15F07-B653-4A03-A5E7-A9BC9E8DB900}"/>
                </a:ext>
              </a:extLst>
            </p:cNvPr>
            <p:cNvSpPr/>
            <p:nvPr/>
          </p:nvSpPr>
          <p:spPr>
            <a:xfrm rot="2609910">
              <a:off x="6113243" y="5158064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 descr="Web design">
              <a:extLst>
                <a:ext uri="{FF2B5EF4-FFF2-40B4-BE49-F238E27FC236}">
                  <a16:creationId xmlns:a16="http://schemas.microsoft.com/office/drawing/2014/main" id="{C013CBC8-619C-4AF4-A19A-4067CC015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62203" y="5205533"/>
              <a:ext cx="304253" cy="304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90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FB55608-25A4-4549-9DA7-642DA3A6F5FC}"/>
              </a:ext>
            </a:extLst>
          </p:cNvPr>
          <p:cNvSpPr/>
          <p:nvPr/>
        </p:nvSpPr>
        <p:spPr>
          <a:xfrm>
            <a:off x="4688295" y="1690688"/>
            <a:ext cx="2815409" cy="2815409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652462-2930-4E2D-AF32-132F023CF9C8}"/>
              </a:ext>
            </a:extLst>
          </p:cNvPr>
          <p:cNvSpPr/>
          <p:nvPr/>
        </p:nvSpPr>
        <p:spPr>
          <a:xfrm>
            <a:off x="4539049" y="1540476"/>
            <a:ext cx="1556951" cy="32127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BB0B7E-F600-450B-848E-0EBE68ED3FC2}"/>
              </a:ext>
            </a:extLst>
          </p:cNvPr>
          <p:cNvSpPr/>
          <p:nvPr/>
        </p:nvSpPr>
        <p:spPr>
          <a:xfrm>
            <a:off x="4835611" y="1825625"/>
            <a:ext cx="2513829" cy="251382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C281FB-25E5-4847-8F93-DFE354A9FAAA}"/>
              </a:ext>
            </a:extLst>
          </p:cNvPr>
          <p:cNvCxnSpPr>
            <a:cxnSpLocks/>
          </p:cNvCxnSpPr>
          <p:nvPr/>
        </p:nvCxnSpPr>
        <p:spPr>
          <a:xfrm>
            <a:off x="6096000" y="4506097"/>
            <a:ext cx="0" cy="2351903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13BB1AF-57E0-4DF8-88F9-52DAE8BEB6B0}"/>
              </a:ext>
            </a:extLst>
          </p:cNvPr>
          <p:cNvSpPr/>
          <p:nvPr/>
        </p:nvSpPr>
        <p:spPr>
          <a:xfrm>
            <a:off x="5968616" y="5326259"/>
            <a:ext cx="254767" cy="254767"/>
          </a:xfrm>
          <a:prstGeom prst="ellips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5E1B6B-BE5E-464C-A46B-F691C749790C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317524" y="5453642"/>
            <a:ext cx="651092" cy="1"/>
          </a:xfrm>
          <a:prstGeom prst="line">
            <a:avLst/>
          </a:prstGeom>
          <a:ln w="317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B3B365-2186-4B64-A20B-DC7D69826F5C}"/>
              </a:ext>
            </a:extLst>
          </p:cNvPr>
          <p:cNvSpPr txBox="1"/>
          <p:nvPr/>
        </p:nvSpPr>
        <p:spPr>
          <a:xfrm>
            <a:off x="3808999" y="5161254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XX23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DA002F-17F1-4E62-83F1-B3065BB5C320}"/>
              </a:ext>
            </a:extLst>
          </p:cNvPr>
          <p:cNvSpPr txBox="1"/>
          <p:nvPr/>
        </p:nvSpPr>
        <p:spPr>
          <a:xfrm>
            <a:off x="4258454" y="5620286"/>
            <a:ext cx="1834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April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9B8923-29D6-496D-B451-3804468CC1B2}"/>
              </a:ext>
            </a:extLst>
          </p:cNvPr>
          <p:cNvSpPr txBox="1"/>
          <p:nvPr/>
        </p:nvSpPr>
        <p:spPr>
          <a:xfrm>
            <a:off x="6732440" y="5205394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K.E.Y.S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58886-3271-4331-9368-0F28FBCD9BF2}"/>
              </a:ext>
            </a:extLst>
          </p:cNvPr>
          <p:cNvSpPr txBox="1"/>
          <p:nvPr/>
        </p:nvSpPr>
        <p:spPr>
          <a:xfrm>
            <a:off x="6732439" y="5682048"/>
            <a:ext cx="40555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 Company Founded By 6 University Students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B3F5F7F-746B-41D1-9272-8B6CFED23C6C}"/>
              </a:ext>
            </a:extLst>
          </p:cNvPr>
          <p:cNvSpPr/>
          <p:nvPr/>
        </p:nvSpPr>
        <p:spPr>
          <a:xfrm>
            <a:off x="5972091" y="5318178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64E89F-8A43-4A75-8AB6-30CE22006DA6}"/>
              </a:ext>
            </a:extLst>
          </p:cNvPr>
          <p:cNvSpPr/>
          <p:nvPr/>
        </p:nvSpPr>
        <p:spPr>
          <a:xfrm>
            <a:off x="6031764" y="1606884"/>
            <a:ext cx="135419" cy="13541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730FDF-C6F8-4FEB-B592-B631803B95B0}"/>
              </a:ext>
            </a:extLst>
          </p:cNvPr>
          <p:cNvSpPr/>
          <p:nvPr/>
        </p:nvSpPr>
        <p:spPr>
          <a:xfrm>
            <a:off x="6031764" y="4453999"/>
            <a:ext cx="135419" cy="13541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62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FB55608-25A4-4549-9DA7-642DA3A6F5FC}"/>
              </a:ext>
            </a:extLst>
          </p:cNvPr>
          <p:cNvSpPr/>
          <p:nvPr/>
        </p:nvSpPr>
        <p:spPr>
          <a:xfrm>
            <a:off x="5281901" y="2584236"/>
            <a:ext cx="1628197" cy="1628197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652462-2930-4E2D-AF32-132F023CF9C8}"/>
              </a:ext>
            </a:extLst>
          </p:cNvPr>
          <p:cNvSpPr/>
          <p:nvPr/>
        </p:nvSpPr>
        <p:spPr>
          <a:xfrm>
            <a:off x="6099476" y="1731428"/>
            <a:ext cx="1556951" cy="32127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BB0B7E-F600-450B-848E-0EBE68ED3FC2}"/>
              </a:ext>
            </a:extLst>
          </p:cNvPr>
          <p:cNvSpPr/>
          <p:nvPr/>
        </p:nvSpPr>
        <p:spPr>
          <a:xfrm>
            <a:off x="5500351" y="2804977"/>
            <a:ext cx="1184346" cy="11843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C281FB-25E5-4847-8F93-DFE354A9FAAA}"/>
              </a:ext>
            </a:extLst>
          </p:cNvPr>
          <p:cNvCxnSpPr>
            <a:cxnSpLocks/>
          </p:cNvCxnSpPr>
          <p:nvPr/>
        </p:nvCxnSpPr>
        <p:spPr>
          <a:xfrm flipH="1">
            <a:off x="6096000" y="4212433"/>
            <a:ext cx="3476" cy="2645567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13BB1AF-57E0-4DF8-88F9-52DAE8BEB6B0}"/>
              </a:ext>
            </a:extLst>
          </p:cNvPr>
          <p:cNvSpPr/>
          <p:nvPr/>
        </p:nvSpPr>
        <p:spPr>
          <a:xfrm>
            <a:off x="5968616" y="5326259"/>
            <a:ext cx="254767" cy="254767"/>
          </a:xfrm>
          <a:prstGeom prst="ellips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5E1B6B-BE5E-464C-A46B-F691C749790C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317524" y="5453642"/>
            <a:ext cx="651092" cy="1"/>
          </a:xfrm>
          <a:prstGeom prst="line">
            <a:avLst/>
          </a:prstGeom>
          <a:ln w="317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B3B365-2186-4B64-A20B-DC7D69826F5C}"/>
              </a:ext>
            </a:extLst>
          </p:cNvPr>
          <p:cNvSpPr txBox="1"/>
          <p:nvPr/>
        </p:nvSpPr>
        <p:spPr>
          <a:xfrm>
            <a:off x="3808999" y="5161254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XX27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DA002F-17F1-4E62-83F1-B3065BB5C320}"/>
              </a:ext>
            </a:extLst>
          </p:cNvPr>
          <p:cNvSpPr txBox="1"/>
          <p:nvPr/>
        </p:nvSpPr>
        <p:spPr>
          <a:xfrm>
            <a:off x="4258454" y="5620286"/>
            <a:ext cx="1834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September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9B8923-29D6-496D-B451-3804468CC1B2}"/>
              </a:ext>
            </a:extLst>
          </p:cNvPr>
          <p:cNvSpPr txBox="1"/>
          <p:nvPr/>
        </p:nvSpPr>
        <p:spPr>
          <a:xfrm>
            <a:off x="6732440" y="5205394"/>
            <a:ext cx="2625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Public Market 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58886-3271-4331-9368-0F28FBCD9BF2}"/>
              </a:ext>
            </a:extLst>
          </p:cNvPr>
          <p:cNvSpPr txBox="1"/>
          <p:nvPr/>
        </p:nvSpPr>
        <p:spPr>
          <a:xfrm>
            <a:off x="6732440" y="5682048"/>
            <a:ext cx="37498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K.E.Y.S Enters Market With 3 Models.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4C5F1F-597A-4D50-B01F-AF67C6CA68F2}"/>
              </a:ext>
            </a:extLst>
          </p:cNvPr>
          <p:cNvCxnSpPr>
            <a:cxnSpLocks/>
          </p:cNvCxnSpPr>
          <p:nvPr/>
        </p:nvCxnSpPr>
        <p:spPr>
          <a:xfrm>
            <a:off x="6086506" y="-89384"/>
            <a:ext cx="12970" cy="267362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0EAD692-87DA-472F-B949-1091992C1C2E}"/>
              </a:ext>
            </a:extLst>
          </p:cNvPr>
          <p:cNvSpPr/>
          <p:nvPr/>
        </p:nvSpPr>
        <p:spPr>
          <a:xfrm>
            <a:off x="5965141" y="810582"/>
            <a:ext cx="254767" cy="254767"/>
          </a:xfrm>
          <a:prstGeom prst="ellips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E1F692-FA06-4681-80A0-9A22526FBAD1}"/>
              </a:ext>
            </a:extLst>
          </p:cNvPr>
          <p:cNvCxnSpPr>
            <a:cxnSpLocks/>
          </p:cNvCxnSpPr>
          <p:nvPr/>
        </p:nvCxnSpPr>
        <p:spPr>
          <a:xfrm>
            <a:off x="6219908" y="937965"/>
            <a:ext cx="651092" cy="1"/>
          </a:xfrm>
          <a:prstGeom prst="line">
            <a:avLst/>
          </a:prstGeom>
          <a:ln w="3175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2D94A09-8BB0-4384-80C6-45AE3B773DC2}"/>
              </a:ext>
            </a:extLst>
          </p:cNvPr>
          <p:cNvSpPr txBox="1"/>
          <p:nvPr/>
        </p:nvSpPr>
        <p:spPr>
          <a:xfrm>
            <a:off x="7035932" y="643466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XX25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B30A11-6328-4D8C-93B3-30CA620CC655}"/>
              </a:ext>
            </a:extLst>
          </p:cNvPr>
          <p:cNvSpPr txBox="1"/>
          <p:nvPr/>
        </p:nvSpPr>
        <p:spPr>
          <a:xfrm>
            <a:off x="2052536" y="617383"/>
            <a:ext cx="3440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Prototype Created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AC554-FA91-4155-837C-4CDE9E4D6434}"/>
              </a:ext>
            </a:extLst>
          </p:cNvPr>
          <p:cNvSpPr txBox="1"/>
          <p:nvPr/>
        </p:nvSpPr>
        <p:spPr>
          <a:xfrm>
            <a:off x="2811293" y="1086568"/>
            <a:ext cx="3281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Engineering Innovations Making Prototype Possible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BCC771-6534-449C-AA20-4429A48F8222}"/>
              </a:ext>
            </a:extLst>
          </p:cNvPr>
          <p:cNvSpPr txBox="1"/>
          <p:nvPr/>
        </p:nvSpPr>
        <p:spPr>
          <a:xfrm>
            <a:off x="7035932" y="2803530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Success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E6B95-D889-49BC-813B-06524DEFF461}"/>
              </a:ext>
            </a:extLst>
          </p:cNvPr>
          <p:cNvSpPr txBox="1"/>
          <p:nvPr/>
        </p:nvSpPr>
        <p:spPr>
          <a:xfrm>
            <a:off x="7273946" y="3314617"/>
            <a:ext cx="41268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First investor in K.E.Y.S. 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C1B3757-C987-4140-993C-7680FD6637C4}"/>
              </a:ext>
            </a:extLst>
          </p:cNvPr>
          <p:cNvSpPr/>
          <p:nvPr/>
        </p:nvSpPr>
        <p:spPr>
          <a:xfrm>
            <a:off x="5997493" y="4136565"/>
            <a:ext cx="190996" cy="1909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4C3B6C4-5450-479C-896E-049D7E8F7272}"/>
              </a:ext>
            </a:extLst>
          </p:cNvPr>
          <p:cNvSpPr/>
          <p:nvPr/>
        </p:nvSpPr>
        <p:spPr>
          <a:xfrm>
            <a:off x="6029299" y="2504311"/>
            <a:ext cx="140353" cy="14035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2DF0A34-7E6D-4710-9FC8-5A45F4F654D9}"/>
              </a:ext>
            </a:extLst>
          </p:cNvPr>
          <p:cNvSpPr/>
          <p:nvPr/>
        </p:nvSpPr>
        <p:spPr>
          <a:xfrm>
            <a:off x="5959122" y="810582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BCB125-262F-4FE5-B1E3-CE98CCA28A6C}"/>
              </a:ext>
            </a:extLst>
          </p:cNvPr>
          <p:cNvSpPr/>
          <p:nvPr/>
        </p:nvSpPr>
        <p:spPr>
          <a:xfrm>
            <a:off x="5972091" y="5298722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53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FB55608-25A4-4549-9DA7-642DA3A6F5FC}"/>
              </a:ext>
            </a:extLst>
          </p:cNvPr>
          <p:cNvSpPr/>
          <p:nvPr/>
        </p:nvSpPr>
        <p:spPr>
          <a:xfrm>
            <a:off x="5281901" y="2584236"/>
            <a:ext cx="1628197" cy="1628197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652462-2930-4E2D-AF32-132F023CF9C8}"/>
              </a:ext>
            </a:extLst>
          </p:cNvPr>
          <p:cNvSpPr/>
          <p:nvPr/>
        </p:nvSpPr>
        <p:spPr>
          <a:xfrm>
            <a:off x="4489795" y="1848652"/>
            <a:ext cx="1556951" cy="32127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BB0B7E-F600-450B-848E-0EBE68ED3FC2}"/>
              </a:ext>
            </a:extLst>
          </p:cNvPr>
          <p:cNvSpPr/>
          <p:nvPr/>
        </p:nvSpPr>
        <p:spPr>
          <a:xfrm>
            <a:off x="5500351" y="2804977"/>
            <a:ext cx="1184346" cy="118434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C281FB-25E5-4847-8F93-DFE354A9FAAA}"/>
              </a:ext>
            </a:extLst>
          </p:cNvPr>
          <p:cNvCxnSpPr>
            <a:cxnSpLocks/>
          </p:cNvCxnSpPr>
          <p:nvPr/>
        </p:nvCxnSpPr>
        <p:spPr>
          <a:xfrm flipH="1">
            <a:off x="6096000" y="4212433"/>
            <a:ext cx="3476" cy="2645567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13BB1AF-57E0-4DF8-88F9-52DAE8BEB6B0}"/>
              </a:ext>
            </a:extLst>
          </p:cNvPr>
          <p:cNvSpPr/>
          <p:nvPr/>
        </p:nvSpPr>
        <p:spPr>
          <a:xfrm>
            <a:off x="5968616" y="5326259"/>
            <a:ext cx="254767" cy="254767"/>
          </a:xfrm>
          <a:prstGeom prst="ellips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5E1B6B-BE5E-464C-A46B-F691C749790C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317524" y="5453642"/>
            <a:ext cx="651092" cy="1"/>
          </a:xfrm>
          <a:prstGeom prst="line">
            <a:avLst/>
          </a:prstGeom>
          <a:ln w="31750"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B3B365-2186-4B64-A20B-DC7D69826F5C}"/>
              </a:ext>
            </a:extLst>
          </p:cNvPr>
          <p:cNvSpPr txBox="1"/>
          <p:nvPr/>
        </p:nvSpPr>
        <p:spPr>
          <a:xfrm>
            <a:off x="6563478" y="5112454"/>
            <a:ext cx="183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XX40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DA002F-17F1-4E62-83F1-B3065BB5C320}"/>
              </a:ext>
            </a:extLst>
          </p:cNvPr>
          <p:cNvSpPr txBox="1"/>
          <p:nvPr/>
        </p:nvSpPr>
        <p:spPr>
          <a:xfrm>
            <a:off x="7010493" y="5635674"/>
            <a:ext cx="1834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October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9B8923-29D6-496D-B451-3804468CC1B2}"/>
              </a:ext>
            </a:extLst>
          </p:cNvPr>
          <p:cNvSpPr txBox="1"/>
          <p:nvPr/>
        </p:nvSpPr>
        <p:spPr>
          <a:xfrm>
            <a:off x="2021278" y="5066494"/>
            <a:ext cx="36184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Time For a Change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58886-3271-4331-9368-0F28FBCD9BF2}"/>
              </a:ext>
            </a:extLst>
          </p:cNvPr>
          <p:cNvSpPr txBox="1"/>
          <p:nvPr/>
        </p:nvSpPr>
        <p:spPr>
          <a:xfrm>
            <a:off x="2667833" y="5620286"/>
            <a:ext cx="238359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Board Coming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4C5F1F-597A-4D50-B01F-AF67C6CA68F2}"/>
              </a:ext>
            </a:extLst>
          </p:cNvPr>
          <p:cNvCxnSpPr>
            <a:cxnSpLocks/>
          </p:cNvCxnSpPr>
          <p:nvPr/>
        </p:nvCxnSpPr>
        <p:spPr>
          <a:xfrm>
            <a:off x="6086506" y="-89384"/>
            <a:ext cx="12970" cy="267362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0EAD692-87DA-472F-B949-1091992C1C2E}"/>
              </a:ext>
            </a:extLst>
          </p:cNvPr>
          <p:cNvSpPr/>
          <p:nvPr/>
        </p:nvSpPr>
        <p:spPr>
          <a:xfrm>
            <a:off x="5965141" y="810582"/>
            <a:ext cx="254767" cy="254767"/>
          </a:xfrm>
          <a:prstGeom prst="ellips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E1F692-FA06-4681-80A0-9A22526FBAD1}"/>
              </a:ext>
            </a:extLst>
          </p:cNvPr>
          <p:cNvCxnSpPr>
            <a:cxnSpLocks/>
          </p:cNvCxnSpPr>
          <p:nvPr/>
        </p:nvCxnSpPr>
        <p:spPr>
          <a:xfrm>
            <a:off x="6219908" y="937965"/>
            <a:ext cx="651092" cy="1"/>
          </a:xfrm>
          <a:prstGeom prst="line">
            <a:avLst/>
          </a:prstGeom>
          <a:ln w="3175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2D94A09-8BB0-4384-80C6-45AE3B773DC2}"/>
              </a:ext>
            </a:extLst>
          </p:cNvPr>
          <p:cNvSpPr txBox="1"/>
          <p:nvPr/>
        </p:nvSpPr>
        <p:spPr>
          <a:xfrm>
            <a:off x="4631339" y="628137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XX31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B30A11-6328-4D8C-93B3-30CA620CC655}"/>
              </a:ext>
            </a:extLst>
          </p:cNvPr>
          <p:cNvSpPr txBox="1"/>
          <p:nvPr/>
        </p:nvSpPr>
        <p:spPr>
          <a:xfrm>
            <a:off x="7010493" y="578736"/>
            <a:ext cx="30900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Environmentalist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AC554-FA91-4155-837C-4CDE9E4D6434}"/>
              </a:ext>
            </a:extLst>
          </p:cNvPr>
          <p:cNvSpPr txBox="1"/>
          <p:nvPr/>
        </p:nvSpPr>
        <p:spPr>
          <a:xfrm>
            <a:off x="7189642" y="1086567"/>
            <a:ext cx="37830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 K.E.Y.S entered other big companies' Green movements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BCC771-6534-449C-AA20-4429A48F8222}"/>
              </a:ext>
            </a:extLst>
          </p:cNvPr>
          <p:cNvSpPr txBox="1"/>
          <p:nvPr/>
        </p:nvSpPr>
        <p:spPr>
          <a:xfrm>
            <a:off x="3773348" y="2821364"/>
            <a:ext cx="1834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Success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E6B95-D889-49BC-813B-06524DEFF461}"/>
              </a:ext>
            </a:extLst>
          </p:cNvPr>
          <p:cNvSpPr txBox="1"/>
          <p:nvPr/>
        </p:nvSpPr>
        <p:spPr>
          <a:xfrm>
            <a:off x="1563008" y="3278851"/>
            <a:ext cx="41268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Self Sustaining Compony Born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C1B3757-C987-4140-993C-7680FD6637C4}"/>
              </a:ext>
            </a:extLst>
          </p:cNvPr>
          <p:cNvSpPr/>
          <p:nvPr/>
        </p:nvSpPr>
        <p:spPr>
          <a:xfrm>
            <a:off x="5997493" y="4136565"/>
            <a:ext cx="190996" cy="19099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4C3B6C4-5450-479C-896E-049D7E8F7272}"/>
              </a:ext>
            </a:extLst>
          </p:cNvPr>
          <p:cNvSpPr/>
          <p:nvPr/>
        </p:nvSpPr>
        <p:spPr>
          <a:xfrm>
            <a:off x="6029299" y="2504311"/>
            <a:ext cx="140353" cy="14035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2DF0A34-7E6D-4710-9FC8-5A45F4F654D9}"/>
              </a:ext>
            </a:extLst>
          </p:cNvPr>
          <p:cNvSpPr/>
          <p:nvPr/>
        </p:nvSpPr>
        <p:spPr>
          <a:xfrm>
            <a:off x="5959122" y="810582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BCB125-262F-4FE5-B1E3-CE98CCA28A6C}"/>
              </a:ext>
            </a:extLst>
          </p:cNvPr>
          <p:cNvSpPr/>
          <p:nvPr/>
        </p:nvSpPr>
        <p:spPr>
          <a:xfrm>
            <a:off x="5972091" y="5298722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70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FB55608-25A4-4549-9DA7-642DA3A6F5FC}"/>
              </a:ext>
            </a:extLst>
          </p:cNvPr>
          <p:cNvSpPr/>
          <p:nvPr/>
        </p:nvSpPr>
        <p:spPr>
          <a:xfrm>
            <a:off x="4306862" y="1070161"/>
            <a:ext cx="3578275" cy="3578275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652462-2930-4E2D-AF32-132F023CF9C8}"/>
              </a:ext>
            </a:extLst>
          </p:cNvPr>
          <p:cNvSpPr/>
          <p:nvPr/>
        </p:nvSpPr>
        <p:spPr>
          <a:xfrm>
            <a:off x="4214040" y="779694"/>
            <a:ext cx="1922898" cy="42048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BB0B7E-F600-450B-848E-0EBE68ED3FC2}"/>
              </a:ext>
            </a:extLst>
          </p:cNvPr>
          <p:cNvSpPr/>
          <p:nvPr/>
        </p:nvSpPr>
        <p:spPr>
          <a:xfrm>
            <a:off x="4590011" y="1385546"/>
            <a:ext cx="2993168" cy="299316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C281FB-25E5-4847-8F93-DFE354A9FAAA}"/>
              </a:ext>
            </a:extLst>
          </p:cNvPr>
          <p:cNvCxnSpPr>
            <a:cxnSpLocks/>
          </p:cNvCxnSpPr>
          <p:nvPr/>
        </p:nvCxnSpPr>
        <p:spPr>
          <a:xfrm>
            <a:off x="6096000" y="-1382605"/>
            <a:ext cx="0" cy="2351903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13BB1AF-57E0-4DF8-88F9-52DAE8BEB6B0}"/>
              </a:ext>
            </a:extLst>
          </p:cNvPr>
          <p:cNvSpPr/>
          <p:nvPr/>
        </p:nvSpPr>
        <p:spPr>
          <a:xfrm>
            <a:off x="5968616" y="4488708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DA002F-17F1-4E62-83F1-B3065BB5C320}"/>
              </a:ext>
            </a:extLst>
          </p:cNvPr>
          <p:cNvSpPr txBox="1"/>
          <p:nvPr/>
        </p:nvSpPr>
        <p:spPr>
          <a:xfrm>
            <a:off x="2616321" y="4963821"/>
            <a:ext cx="6959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One In a lifetime Chance!</a:t>
            </a:r>
          </a:p>
          <a:p>
            <a:pPr algn="ctr"/>
            <a:r>
              <a:rPr lang="en-CA" sz="1600" dirty="0">
                <a:solidFill>
                  <a:schemeClr val="bg2">
                    <a:lumMod val="50000"/>
                  </a:schemeClr>
                </a:solidFill>
              </a:rPr>
              <a:t>It’s Your Time to Unlock A World of Possibilities on Your wrist!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3C1F71-C72B-42A3-8D52-A8C066169057}"/>
              </a:ext>
            </a:extLst>
          </p:cNvPr>
          <p:cNvSpPr/>
          <p:nvPr/>
        </p:nvSpPr>
        <p:spPr>
          <a:xfrm>
            <a:off x="5959211" y="969298"/>
            <a:ext cx="254767" cy="25476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72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114</Words>
  <Application>Microsoft Office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Andreev</dc:creator>
  <cp:lastModifiedBy>Daniel Andreev</cp:lastModifiedBy>
  <cp:revision>29</cp:revision>
  <dcterms:created xsi:type="dcterms:W3CDTF">2020-11-03T22:28:19Z</dcterms:created>
  <dcterms:modified xsi:type="dcterms:W3CDTF">2020-11-15T19:10:02Z</dcterms:modified>
</cp:coreProperties>
</file>